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2"/>
  </p:normalViewPr>
  <p:slideViewPr>
    <p:cSldViewPr snapToGrid="0" snapToObjects="1">
      <p:cViewPr varScale="1">
        <p:scale>
          <a:sx n="114" d="100"/>
          <a:sy n="114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1D6C-BD27-3B49-A4C0-261789669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0DD7E-ECE3-0E4F-81F5-A63E1DA17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71CBE-ECB4-4149-9CD5-2BE877A9D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99EF-50BF-684E-9C69-6EEE1AB2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5801D-1EAD-694C-8FBC-28FC1328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9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534E-F8E2-C746-844B-29CA9262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8023A-DA19-5E41-AE1D-8FC12DF29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1C5F-C9FA-C84D-9A7B-0A3FB108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62707-5DF9-B849-A278-1E0F25C3A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057A5-D6A2-7644-81F8-5D05AF81B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3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F18A6-8459-5C4B-ADD7-43E487627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6388C-04F6-ED4E-82CC-0E24A96E2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305C1-1776-9646-B27C-2E9A04DF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59F06-0E39-ED42-A64B-1D5D452F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6D70F-02FC-3445-A7AF-6F04848F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3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747D-EC65-3340-ABFD-436FBB2B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68BF-F0C4-C149-AD34-E4718D308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19ACB-D959-7345-80CC-D2D9EFD9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D016C-8522-5942-8E35-5EB96B377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724E8-3FC2-4744-B9B5-CF2365BB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5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FC24-ED0F-DC47-84C4-236D35D6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F196D-6DFF-A34A-854F-DFF0A996D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3E9FD-76B5-F04F-B221-F219AC4CE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18CA9-4DCB-BD43-BD16-F494F204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D1BEA-DF86-8447-A456-E961B2B7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8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4EC3-D50D-7149-9B98-90862405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6D06-DA62-DA46-B223-384B868CB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B0725-4C7E-1343-96D3-23B677464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8EE57-F79F-0744-82BB-3495541C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0E2AE-820D-3D4A-BFEA-A6CB7EEE2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D9673-20DD-A248-A349-3936F2B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7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3553-DCC6-214A-92E7-E7184C69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E30BC-6A05-1F43-9673-304C04B6E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9718C-3849-D74E-AD74-63691AC82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AA989-92B6-014B-AF3A-2E0C97D80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3A1578-9BCD-9C4A-8100-E74C21669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A55C21-6144-6847-8DC3-8943B673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F03A6E-B93E-A942-A147-98857783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33DBB-5859-E447-ADB3-4BA81FF3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BB84-85F7-D34F-9DFE-198B97CBD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3EF8E-B9D8-DB4D-B4D4-3695768D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0B6A8-740B-6242-9060-A2739C3B9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B4868-59FA-A64F-B6C0-43721BC1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1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F71CE-D9D6-1442-B448-55535CFA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60C3B-F9DA-8A49-94C1-C2221C54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1EE5A-A0CD-714C-8527-98E852873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43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7B14-8687-2942-B89D-11E6614B4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AEE58-5410-F74F-BCC2-75B0B927B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A0F6DF-EE96-214E-A79B-6A0440163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F392D-7C78-D049-9AB1-D4D14DFA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4379B-2CC8-1848-A4E6-DE5CDE8A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E9F5E-3379-CF4B-A37B-E8EFE47A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FB7D-6618-7447-84D8-4EF80D736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F62FB3-9DC0-BA44-A630-91F90B7BDE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822DD-729D-3D42-BB92-2DFFA19B9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CD7E5-17A2-8B48-9F32-CB5AA4A0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8AA34-8DE0-3048-A767-9A877D55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44B6C-E820-6847-9406-7BE93FA6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B31C5C-2584-8140-AF50-C283EF59B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253B7-32A6-4A4D-B09A-ECB18FEE3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EC3E0-54AA-1A4A-86D7-70B4A4C21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C9799-F2FE-A34A-94C3-19A811FD7D6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C9427-69A6-BA41-ACDE-C93982DCD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22C6F-70D5-694D-9767-BFB9A1ECE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24EA8-4418-C047-88F3-46BC78777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0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r_-zro8m9whulFYTLjfEFbLTInuJsSHD6yw9Gf3xrpYrOzzMqEJlNyIVhAhS9vjg6JJDNkaY98my19xOXdXgGsH8Pv08P6fU9MDpY8Xd2hCR11Kov2SMuDwZhw0xeMCe4unNUfp4lp5PFfi2WGXrLQ">
            <a:extLst>
              <a:ext uri="{FF2B5EF4-FFF2-40B4-BE49-F238E27FC236}">
                <a16:creationId xmlns:a16="http://schemas.microsoft.com/office/drawing/2014/main" id="{D0810DBC-FC7C-834C-A2AB-440B82A6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962150"/>
            <a:ext cx="56642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34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C8FE-D3B2-4649-8BDC-56645EE6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Shunzhi</a:t>
            </a:r>
          </a:p>
        </p:txBody>
      </p:sp>
      <p:pic>
        <p:nvPicPr>
          <p:cNvPr id="2050" name="Picture 2" descr="https://lh3.googleusercontent.com/X2iaCRI7_JkUd6GjBO3WmlXCJrQxguTBVoVXs4Au1eT1XgvW-ubW0WYAFd_zAqvPQisK1QFl9Mq35prorFrnC_ZESiZHzUPYtXOZiSYPK9Ig5OvAcZtKPTs4x4Who_kfa_ZROIsHhQFbsSNcenNzRg">
            <a:extLst>
              <a:ext uri="{FF2B5EF4-FFF2-40B4-BE49-F238E27FC236}">
                <a16:creationId xmlns:a16="http://schemas.microsoft.com/office/drawing/2014/main" id="{35DC03BA-8FCC-5341-A702-543656C91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14" y="1955491"/>
            <a:ext cx="12192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uXztmAUX92SEcgUjIJsLEzTFQM0xHnVnkdxfsUZxzPvt3TXv_FW7aq-WUBhD_IdYy6xuHgJzWe9bymNUI0qEXiAuBypDKzMBNyfjIgV6i1K25VoQLcoM1qd-b73LZLAZBDiafyYDE1R4VhocSPvc6g">
            <a:extLst>
              <a:ext uri="{FF2B5EF4-FFF2-40B4-BE49-F238E27FC236}">
                <a16:creationId xmlns:a16="http://schemas.microsoft.com/office/drawing/2014/main" id="{DA8E78B0-379F-9B40-8B6B-8132C0CFF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0" t="24439" r="37876" b="35414"/>
          <a:stretch/>
        </p:blipFill>
        <p:spPr bwMode="auto">
          <a:xfrm>
            <a:off x="5988205" y="1795346"/>
            <a:ext cx="1527718" cy="155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E2056F-D0AD-794C-B559-F3560FE2EEA6}"/>
              </a:ext>
            </a:extLst>
          </p:cNvPr>
          <p:cNvSpPr/>
          <p:nvPr/>
        </p:nvSpPr>
        <p:spPr>
          <a:xfrm>
            <a:off x="4944543" y="4147582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|||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A903-0EBB-FD4D-B186-1414ADFA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Kangxi</a:t>
            </a:r>
            <a:br>
              <a:rPr lang="en-US" dirty="0"/>
            </a:br>
            <a:endParaRPr lang="en-US" dirty="0"/>
          </a:p>
        </p:txBody>
      </p:sp>
      <p:pic>
        <p:nvPicPr>
          <p:cNvPr id="3074" name="Picture 2" descr="https://lh4.googleusercontent.com/8FKc21eKjxek2uauIDIJEqtl-QgIYelU7z5RRHPJJghezwIqQ8YZeDClvdLxqwfgB-xggxWAf8BBq1K0jCSCdVyi0d94o6sdSvtm977ixGaP0u69YvJgvnLcculMStP5-oXfkEa3sYwNBrlOO3L4Ww">
            <a:extLst>
              <a:ext uri="{FF2B5EF4-FFF2-40B4-BE49-F238E27FC236}">
                <a16:creationId xmlns:a16="http://schemas.microsoft.com/office/drawing/2014/main" id="{AC5D88C2-4778-2C46-A283-57582BFC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990" y="2047488"/>
            <a:ext cx="10668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0PlyLqjEgLxbwvAVKcddh-lYbXyRFagEl5U-c9KSzbGZeoWz7t5VeVN3ZglYqcAxAijqP1dUhlDr74N7jvE7ZwrvfcxJqUNqVvUkc0J9DB1uOfAs5ak1XLBoaOvJM7aTC9radfwDpOMCwenIxK0_Sg">
            <a:extLst>
              <a:ext uri="{FF2B5EF4-FFF2-40B4-BE49-F238E27FC236}">
                <a16:creationId xmlns:a16="http://schemas.microsoft.com/office/drawing/2014/main" id="{D2249D1B-4A5D-724A-B553-137B28D8E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9" t="32270" r="28587" b="42883"/>
          <a:stretch/>
        </p:blipFill>
        <p:spPr bwMode="auto">
          <a:xfrm>
            <a:off x="9288965" y="2074127"/>
            <a:ext cx="1338147" cy="13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1B6642-B742-6E45-8326-400613DCE3FD}"/>
              </a:ext>
            </a:extLst>
          </p:cNvPr>
          <p:cNvSpPr/>
          <p:nvPr/>
        </p:nvSpPr>
        <p:spPr>
          <a:xfrm>
            <a:off x="5875427" y="324433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,,,,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5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B73E-836E-D644-BC4A-DA9475CF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Yongzheng</a:t>
            </a:r>
            <a:endParaRPr lang="en-US" dirty="0"/>
          </a:p>
        </p:txBody>
      </p:sp>
      <p:pic>
        <p:nvPicPr>
          <p:cNvPr id="4098" name="Picture 2" descr="https://lh5.googleusercontent.com/_nOhTeYnlVWE2fba1CApHL6W4uhTBNelR6mm_siGNa70H8XnQWzIXHBQIRAtwMKQE7hl-Y2WYWh03rnbColz2l35cvVJuhrWt-FeDNSKDSWv_0xSzwToT7HF-ANtUYHpTDuxx89MBIotoB6Q22rHyg">
            <a:extLst>
              <a:ext uri="{FF2B5EF4-FFF2-40B4-BE49-F238E27FC236}">
                <a16:creationId xmlns:a16="http://schemas.microsoft.com/office/drawing/2014/main" id="{150D4B82-32A2-C045-AB3E-2B9035BDF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50" y="2692400"/>
            <a:ext cx="10541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6.googleusercontent.com/jrMx-RBOi-_Rz4K1Awj20xkPo06Q2IziCFyafHw631fkhBI-XSqJvWVrRk228heAGLKfCZ_kAVBAU2DESPKqEkv2vcJLfF85kpVK4tlBYQU50L5FEIAW8r4iNpS2rAdhxq8rm8otxXDc5qoUFk3H-w">
            <a:extLst>
              <a:ext uri="{FF2B5EF4-FFF2-40B4-BE49-F238E27FC236}">
                <a16:creationId xmlns:a16="http://schemas.microsoft.com/office/drawing/2014/main" id="{CD81E712-8B11-D446-BB43-B9805B374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7" t="30907" r="28132" b="41730"/>
          <a:stretch/>
        </p:blipFill>
        <p:spPr bwMode="auto">
          <a:xfrm>
            <a:off x="8664498" y="2152185"/>
            <a:ext cx="1538868" cy="149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6.googleusercontent.com/CnhMpsXF7uuaTycVBuVN17SFYqeNXni_1H5hw-5pXGJf_e_lTSJrcztUt9VDHh6Zb-mE0bX1L31FHaVqztcf_lkD_S4mJkIIPQVv7Vyehe68IlsiFdsPVMRBDUjb4_wssAxC8sfqUGxLqzrOgMiKww">
            <a:extLst>
              <a:ext uri="{FF2B5EF4-FFF2-40B4-BE49-F238E27FC236}">
                <a16:creationId xmlns:a16="http://schemas.microsoft.com/office/drawing/2014/main" id="{5C5215CA-E822-614B-9BF9-3D283D96E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052" y="3744951"/>
            <a:ext cx="3429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86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BE48-69B4-594F-9706-876668E2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Qianlong</a:t>
            </a:r>
          </a:p>
        </p:txBody>
      </p:sp>
      <p:pic>
        <p:nvPicPr>
          <p:cNvPr id="5122" name="Picture 2" descr="https://lh4.googleusercontent.com/5TWmEp8SdcrqDM5YFhuS8By_tWbNQysqDbJCHDAz53dhGzTG9Y0vgCQgwBmjVrrc3min81C2ucF9Kg3TqhIwblGp8es0C49q2mnxCJ4Mv5h3I2PXvYFwfxw0VDgkgyY729F2YXD5S9zrui1jGOhyHg">
            <a:extLst>
              <a:ext uri="{FF2B5EF4-FFF2-40B4-BE49-F238E27FC236}">
                <a16:creationId xmlns:a16="http://schemas.microsoft.com/office/drawing/2014/main" id="{7E5793E9-3A21-3848-82F1-E9A5F3914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2673350"/>
            <a:ext cx="11811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oogleusercontent.com/k0lp15dvFH-QbWuMSVX64pIvMkH9xOpU49S3V4gWiTyJJfsHmnXwTFL30XJtqDor8EYSIrAvfOU2VMYYmt5v70-VdUd2qscwUJR3suPX0e3FKRLZMpgzIWL5vSBgjXMeny3sUOQPOuzs4xZDeF_NGw">
            <a:extLst>
              <a:ext uri="{FF2B5EF4-FFF2-40B4-BE49-F238E27FC236}">
                <a16:creationId xmlns:a16="http://schemas.microsoft.com/office/drawing/2014/main" id="{2B0A234D-1261-E940-90F5-367A69B4B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3" t="28916" r="27086" b="44808"/>
          <a:stretch/>
        </p:blipFill>
        <p:spPr bwMode="auto">
          <a:xfrm>
            <a:off x="8809463" y="2241394"/>
            <a:ext cx="1416205" cy="13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4.googleusercontent.com/N9KOsXkksRCxt-CkjyRHJ5z3tSyGRoW_xcEpJLILi3sTO2Fwd3SLJKCmOQWVULw1PiiX1E33SBpV_b6WUUxvtRMdbeTe0K5tIQ7jntWM0vhY5degVoL-tj3RZ_jAsq5dIBmqQGv8FPTbUcsrNfvOQA">
            <a:extLst>
              <a:ext uri="{FF2B5EF4-FFF2-40B4-BE49-F238E27FC236}">
                <a16:creationId xmlns:a16="http://schemas.microsoft.com/office/drawing/2014/main" id="{E11A7C86-BC65-CC4C-AD41-1E961380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444" y="2896064"/>
            <a:ext cx="2540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84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2902-4E9F-CB4B-BF2D-2E2D2E4E9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Jiaqing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https://lh6.googleusercontent.com/EmOtNpUcckEm6TJKgXB8gs1P5ywljSfElkcAYxKzfhQiLXpxBPNFj7jJNx2Bsj7LLmJh9po24WoTZvuKiA4gmoJPEj4tVQJuzslBjr-PnFE5v-qWadfruePxSspFSDWGbXAfpOuwlEwrB8RrqZ7liw">
            <a:extLst>
              <a:ext uri="{FF2B5EF4-FFF2-40B4-BE49-F238E27FC236}">
                <a16:creationId xmlns:a16="http://schemas.microsoft.com/office/drawing/2014/main" id="{D0E173D8-568E-3446-BDD6-3A8EAEA1D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26" y="2614496"/>
            <a:ext cx="1079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6.googleusercontent.com/-K6lxLJUieJz6WKcscxDxSQQ9ZOuYIo6UM5bRuUc27guxDcjFHU7ggZEXCzRtNOnbY3y3dfY3t5dUtSOGwjU5GRdORSQV17mYmiY2V3atHeAwt1x5v25AL1i0UcpFc1D_8OhpqgK1Pf6-WLvhlH8SQ">
            <a:extLst>
              <a:ext uri="{FF2B5EF4-FFF2-40B4-BE49-F238E27FC236}">
                <a16:creationId xmlns:a16="http://schemas.microsoft.com/office/drawing/2014/main" id="{C8D8ED7E-8204-7849-A31E-7FF68EA4C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9" t="30763" r="27786" b="40440"/>
          <a:stretch/>
        </p:blipFill>
        <p:spPr bwMode="auto">
          <a:xfrm>
            <a:off x="5497551" y="2520176"/>
            <a:ext cx="1382752" cy="13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01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DFC1-2435-5144-9281-5578E571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Daoguang</a:t>
            </a:r>
            <a:endParaRPr lang="en-US" dirty="0"/>
          </a:p>
        </p:txBody>
      </p:sp>
      <p:pic>
        <p:nvPicPr>
          <p:cNvPr id="7170" name="Picture 2" descr="https://lh3.googleusercontent.com/jpPdKTreDpPNCnE7i77444B-TFsP6ntwALmDEOS3t3_Ux-c5I__liZnyenhpyHwkRwFgBEQ71PCCioJFhwz3FGvHGgOKDBIuL9Y-Gaz2dUj2xFztZt9PZ_xF-hXr-5Qmke7RZOZrYmXNUnFN_weTtg">
            <a:extLst>
              <a:ext uri="{FF2B5EF4-FFF2-40B4-BE49-F238E27FC236}">
                <a16:creationId xmlns:a16="http://schemas.microsoft.com/office/drawing/2014/main" id="{8DDF5323-AEC6-FD47-9874-C67BBEA62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43" y="2625492"/>
            <a:ext cx="11049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4.googleusercontent.com/ApdU__k7ytQv3mn8jxQfiFVTDffmy8YnYmUhfqf0tlNdhXAAxV7Ox2zktwS-xNxY36_CJXb4fCHlNHKC-y0TYpbttlAjVK5kDEJzz_bByDMCXZXOcnF5RZF6aEU0pDMxaULIQsB7OdqrIRcJC8CI7A">
            <a:extLst>
              <a:ext uri="{FF2B5EF4-FFF2-40B4-BE49-F238E27FC236}">
                <a16:creationId xmlns:a16="http://schemas.microsoft.com/office/drawing/2014/main" id="{B1608163-B9E0-4045-A517-9F78C4026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1" t="28794" r="25343" b="45205"/>
          <a:stretch/>
        </p:blipFill>
        <p:spPr bwMode="auto">
          <a:xfrm>
            <a:off x="5653668" y="2319454"/>
            <a:ext cx="1416205" cy="13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765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8993</TotalTime>
  <Words>8</Words>
  <Application>Microsoft Macintosh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Shunzhi</vt:lpstr>
      <vt:lpstr>Kangxi </vt:lpstr>
      <vt:lpstr>Yongzheng</vt:lpstr>
      <vt:lpstr>Qianlong</vt:lpstr>
      <vt:lpstr>Jiaqing </vt:lpstr>
      <vt:lpstr>Daoguang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Flannery Denny</dc:creator>
  <cp:lastModifiedBy>Flannery Denny</cp:lastModifiedBy>
  <cp:revision>3</cp:revision>
  <dcterms:created xsi:type="dcterms:W3CDTF">2022-07-27T16:30:15Z</dcterms:created>
  <dcterms:modified xsi:type="dcterms:W3CDTF">2022-08-02T22:23:45Z</dcterms:modified>
</cp:coreProperties>
</file>